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58" r:id="rId4"/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4F48-E9A9-DCEB-1E0E-D4A3C7C6C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C60DC-A196-25B2-60AF-91DBEE9C7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6308B-0E41-6A8E-4D19-130C33D4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6B44E-86DF-91B5-B652-DC57039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33DEB-BABA-0A6B-221D-BEB96CB0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5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0762-A821-DDE6-3DE0-C960D4F3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C0FA2-3F79-9C26-DC53-A609EF432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3669-89C0-B514-0593-D5FFBEB9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CDB63-6457-D487-D206-76BBE7F6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E26FA-9743-48C2-47F0-6BF06E0F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7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6D31A-18DA-9602-0D43-EE4CE5046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B1160-BD76-68EC-99D4-9A687E13D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4EAC-A4EA-92E9-BF70-9E952C30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23FB-D877-2F5F-EABE-2828C927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C649B-3941-2073-E205-3C2BC6EE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5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8CD3-5165-18A5-9A1F-52A09749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D03F-7ABA-88F8-84F1-F9BD81D9B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1535-7D26-6D1C-E1CC-7F5852D3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FEDD-80FD-3273-A111-B215BFAA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9D878-D7A4-D644-CA0B-5CC9FE1B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1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074B-0179-4565-4FB9-88F6BCE3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BC977-EDF1-160C-E71D-07C951968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35011-B74B-F2F6-F0BF-A98D35CA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1ADF9-CB66-E8B6-D83A-17A07E36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F102F-7D29-7174-A66A-B6B210F0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6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275A-98D2-46FD-DA1C-393FFCE7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A0E82-D7D1-C617-924B-7FD5F0C04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08E09-DF2F-65AC-B286-D990F9248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D9801-69A2-A4F1-256A-62787F8E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36FF7-3B82-9F80-CF34-812334E1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BB22E-9860-1CC8-31A5-7FA57A98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0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2A68-3EE2-3D9F-3700-C41EE21D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CF6EA-ED0B-EA7F-8002-8B20CE300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2BF5-5147-A11D-2085-60049760D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0DDA3-3927-25F1-5F3D-A59CFD5A8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015F4-68BD-FDE1-953E-60682381E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E7ADF-D718-05D3-8790-9B1543CF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B2CE39-85B2-5232-126D-64E56B9D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E50E2-62A8-5FA3-78D2-D7758863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BCDD-9310-807A-A5CD-8BB459FC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B43C7-B6CF-A5EA-B9A3-9913518F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9A92D-C59D-7B82-06C2-9706004D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B69D0-E0B8-E1F8-C8CD-93377ED7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31D6A-E6E8-B884-B07B-DC8726BD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8C3A8-73DA-E350-8F41-EEE45A6E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FA21D-3410-8571-4E70-A274D77E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D9B7-7308-204D-C63F-D5AF3C5B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2670B-136D-C01C-B960-23FD09FA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38500-EF46-82DE-DFE4-393B19BC2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E95A8-B322-B200-3125-A2B6B4A8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196BD-D8FB-B84A-6F5F-0B1F3BCB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9FBAF-4470-8380-E68A-A066B16F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2670-ADFD-CE2D-56CF-32F828FF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82614-4E8F-8B25-A253-69BF62017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90C30-3DFA-1D6E-2F5D-5C474129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AF8D1-7AC6-9D44-DD00-936BBD6B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8100C-69D3-96F2-A9F4-B5E912A0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0DE94-D9E2-4CBF-6F2F-73B36400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6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3BAC22-A2EE-D866-BDA0-6D3E1077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DCC9A-10C8-00F2-C46A-962777127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D6043-9855-F585-F57C-49826ECA3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5A9ED-79D4-014A-8B2A-A03E2037ECC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8825C-90A7-169B-0ECC-0B6486725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EB92D-BAFC-A582-5CD1-A033E122A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74738-932D-1F48-A5A5-4380A1C6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ED1FC-D888-11B9-5000-93BCBC24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/>
              <a:t>Kuis Alkitab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84619-4501-644E-649E-05399507A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r="22230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9EA4-1401-FFE6-809E-D20222033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586930" cy="2913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chemeClr val="tx1">
                    <a:alpha val="80000"/>
                  </a:schemeClr>
                </a:solidFill>
              </a:rPr>
              <a:t>Siapa nama murid yang menggantikan posisi Yudas Iskariot?</a:t>
            </a:r>
          </a:p>
          <a:p>
            <a:pPr marL="0" indent="0">
              <a:buNone/>
            </a:pPr>
            <a:endParaRPr lang="en-US" sz="4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4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A7C6-FB29-3012-206E-679C4B4D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/>
              <a:t>2. Membuktikan PerkataanNya Benar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5669-692A-4810-D0AD-B8581168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b="0" i="0">
                <a:effectLst/>
                <a:latin typeface="Inter"/>
              </a:rPr>
              <a:t>44Ia berkata kepada mereka: ”Inilah perkataan-Ku, yang telah Kukatakan kepadamu ketika Aku masih bersama-sama dengan kamu, yakni bahwa harus digenapi semua yang ada tertulis tentang Aku dalam kitab Taurat Musa dan kitab nabi-nabi dan kitab Mazmur.” 45Lalu Ia membuka pikiran mereka, sehingga mereka mengerti Kitab Suci. 46Kata-Nya kepada mereka: ”Ada tertulis demikian: Mesias harus menderita dan bangkit dari antara orang mati pada hari yang ketiga</a:t>
            </a:r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B090E-138D-E432-D835-E2DAE1E86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r="2906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FDBBB-0577-4AED-5AA8-F6E5E03D3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r="25874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D2C24-46B2-2E5E-4D82-BDDD44D8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1"/>
              <a:t>3. Menjadikan Para Murid Sebagai Saksi Hidup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6488-17FF-7420-3072-6F05ED4BF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en-US" b="0" i="0">
                <a:effectLst/>
                <a:latin typeface="Inter"/>
              </a:rPr>
              <a:t>48Kamu adalah saksi dari semuanya ini. 49 Dan Aku akan mengirim kepadamu apa yang dijanjikan Bapa-Ku. Tetapi kamu harus tinggal di dalam kota ini sampai kamu diperlengkapi dengan kekuasaan dari tempat tinggi.”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395AE-6A48-126B-E6E1-84BB6402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/>
          <a:lstStyle/>
          <a:p>
            <a:r>
              <a:rPr lang="en-US" b="1" dirty="0" err="1"/>
              <a:t>Implikasi</a:t>
            </a:r>
            <a:r>
              <a:rPr lang="en-US" b="1" dirty="0"/>
              <a:t> </a:t>
            </a:r>
            <a:r>
              <a:rPr lang="en-US" b="1" dirty="0" err="1"/>
              <a:t>Buat</a:t>
            </a:r>
            <a:r>
              <a:rPr lang="en-US" b="1" dirty="0"/>
              <a:t> Kita: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C07C-F9A3-48E3-E256-9CA60919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049795" cy="3843666"/>
          </a:xfrm>
        </p:spPr>
        <p:txBody>
          <a:bodyPr>
            <a:noAutofit/>
          </a:bodyPr>
          <a:lstStyle/>
          <a:p>
            <a:r>
              <a:rPr lang="en-US" sz="3200"/>
              <a:t>Percayalah sungguh akan kebangkitan Tuhan Yesus.  </a:t>
            </a:r>
          </a:p>
          <a:p>
            <a:r>
              <a:rPr lang="en-US" sz="3200"/>
              <a:t>Percaya akan firmanNya.</a:t>
            </a:r>
          </a:p>
          <a:p>
            <a:r>
              <a:rPr lang="en-US" sz="3200"/>
              <a:t>Jadilah pemberita akan kebangkitan Kristus dan jangkau jiwa-jiwa bagi Kerajaan Sorga.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459B1-74E3-E658-BDD0-3DC293F9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r="1335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879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E046A-333C-E051-0F99-52A30AC0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Tuhan Yesus Memberkati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A98CA-A7E4-C325-5B61-5DE9DCA2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FiladelfiaDiaconia.cz</a:t>
            </a:r>
          </a:p>
          <a:p>
            <a:pPr marL="0" indent="0">
              <a:buNone/>
            </a:pPr>
            <a:r>
              <a:rPr lang="en-US" sz="2200"/>
              <a:t>SuaraInjil.com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0D62B-6B2F-0803-872F-FBE025A96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18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443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D1FC-D888-11B9-5000-93BCBC24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720585"/>
            <a:ext cx="4195674" cy="867259"/>
          </a:xfrm>
        </p:spPr>
        <p:txBody>
          <a:bodyPr anchor="b">
            <a:normAutofit/>
          </a:bodyPr>
          <a:lstStyle/>
          <a:p>
            <a:r>
              <a:rPr lang="en-US" sz="5600"/>
              <a:t>Kuis Alkitab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84619-4501-644E-649E-05399507A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r="22230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9EA4-1401-FFE6-809E-D20222033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187629"/>
            <a:ext cx="4586930" cy="291387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Siapa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nama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murid yang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menggantikan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posisi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Yudas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alpha val="80000"/>
                  </a:schemeClr>
                </a:solidFill>
              </a:rPr>
              <a:t>Iskariot</a:t>
            </a:r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sz="4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Matias (</a:t>
            </a:r>
            <a:r>
              <a:rPr lang="en-US" sz="4000" b="1" dirty="0" err="1">
                <a:solidFill>
                  <a:schemeClr val="tx1">
                    <a:alpha val="80000"/>
                  </a:schemeClr>
                </a:solidFill>
              </a:rPr>
              <a:t>Kis</a:t>
            </a: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. 1:26)</a:t>
            </a:r>
          </a:p>
          <a:p>
            <a:pPr marL="0" indent="0">
              <a:buNone/>
            </a:pPr>
            <a:endParaRPr lang="en-US" sz="4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5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8FE1C-1EB4-7BEA-F3E6-ABEE0691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Ayat Hafalan: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5BD4-AA9C-AED5-FC22-CAFAE3FF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>
                <a:effectLst/>
                <a:latin typeface="Google Sans"/>
              </a:rPr>
              <a:t>Yohanes 11: 25 </a:t>
            </a:r>
          </a:p>
          <a:p>
            <a:pPr marL="0" indent="0">
              <a:buNone/>
            </a:pPr>
            <a:r>
              <a:rPr lang="en-US" sz="3200" b="0" i="0">
                <a:effectLst/>
                <a:latin typeface="Google Sans"/>
              </a:rPr>
              <a:t>Jawab Yesus: “Akulah kebangkitan dan hidup; barangsiapa percaya kepada-Ku, ia akan hidup walaupun ia sudah mati.”</a:t>
            </a: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68FD3-2305-ECC5-938E-BBB51C0E4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r="1128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252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DFFF7-4522-F7EF-0C3D-BED0C4841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2538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7653D-D34E-87D4-1186-D349A13EC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/>
              <a:t>3 TUJUAN PENAMPAKAN </a:t>
            </a:r>
            <a:br>
              <a:rPr lang="en-US" sz="4800" b="1"/>
            </a:br>
            <a:r>
              <a:rPr lang="en-US" sz="4800" b="1"/>
              <a:t>TUHAN YESUS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6301A-6F9A-A14D-C724-BDB88333B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PS. BILLY TAMBAHANI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94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28E2-FD01-E342-C75F-3D8AD70C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LUKAS 24:36-49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9689-CEDB-DBC6-596E-8C37DFB9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86" y="179473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36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Dan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sementara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bercakap-cakap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tentang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hal-hal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itu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Yesus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tiba-tiba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berdiri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di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tengah-tengah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berkata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kepada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: ”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Damai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sejahtera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bagi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kamu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!”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37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Mereka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terkejut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takut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menyangka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bahwa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melihat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hantu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.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38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Akan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tetapi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Ia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berkata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kepada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: ”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Mengapa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kamu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terkejut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apa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sebabnya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timbul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keragu-raguan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di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dalam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hati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kamu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?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39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Lihatlah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tangan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-Ku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kaki-Ku: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sendirilah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ini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;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rabalah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lihatlah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karena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hantu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tidak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daging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tulangnya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seperti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yang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kamu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lihat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pada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-Ku.”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40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Sambil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berkata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demikian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Ia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memperlihatkan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tangan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kaki-Nya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kepada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.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41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Dan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ketika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belum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percaya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karena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girangnya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masih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heran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berkatalah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Ia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kepada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: ”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Adakah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padamu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makanan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di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sini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?”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42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Lalu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memberikan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kepada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-Nya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sepotong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ikan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goreng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.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43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Ia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mengambilnya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memakannya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di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depan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mata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.</a:t>
            </a:r>
          </a:p>
          <a:p>
            <a:endParaRPr lang="en-US" b="1" i="0" dirty="0">
              <a:solidFill>
                <a:srgbClr val="121212"/>
              </a:solidFill>
              <a:effectLst/>
              <a:latin typeface="Inter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696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28E2-FD01-E342-C75F-3D8AD70C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LUKAS 24:36-49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9689-CEDB-DBC6-596E-8C37DFB9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86" y="179473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44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Ia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berkata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kepada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: ”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Inilah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perkataan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-Ku, yang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telah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Kukatakan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kepadamu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ketika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masih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bersama-sama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dengan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kamu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yakni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bahwa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harus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digenapi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semua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yang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tertulis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tentang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dalam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kitab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Taurat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Musa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kitab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nabi-nabi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kitab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Mazmur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.”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45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Lalu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Ia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membuka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pikiran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sehingga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mengerti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Kitab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Suci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.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46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Kata-Nya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kepada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mereka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: ”Ada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tertulis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demikian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: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Mesias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harus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menderita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bangkit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dari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antara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orang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mati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pada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hari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yang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ketiga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,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47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dan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lagi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: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dalam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nama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-Nya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berita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tentang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pertobatan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pengampunan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dosa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harus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disampaikan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kepada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segala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bangsa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,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mulai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dari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Yerusalem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.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48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Kamu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adalah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saksi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dari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semuanya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ini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. </a:t>
            </a:r>
            <a:r>
              <a:rPr lang="en-US" b="1" i="0" dirty="0">
                <a:solidFill>
                  <a:srgbClr val="777A7B"/>
                </a:solidFill>
                <a:effectLst/>
                <a:latin typeface="Inter"/>
              </a:rPr>
              <a:t>49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 Dan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Aku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akan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mengirim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kepadamu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apa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yang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dijanjikan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Bapa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-Ku.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Tetapi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kamu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harus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tinggal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di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dalam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kota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ini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sampai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kamu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diperlengkapi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dengan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kekuasaan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dari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tempat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 </a:t>
            </a:r>
            <a:r>
              <a:rPr lang="en-US" b="1" i="0" dirty="0" err="1">
                <a:solidFill>
                  <a:srgbClr val="121212"/>
                </a:solidFill>
                <a:effectLst/>
                <a:latin typeface="Inter"/>
              </a:rPr>
              <a:t>tinggi</a:t>
            </a:r>
            <a:r>
              <a:rPr lang="en-US" b="1" i="0" dirty="0">
                <a:solidFill>
                  <a:srgbClr val="121212"/>
                </a:solidFill>
                <a:effectLst/>
                <a:latin typeface="Inter"/>
              </a:rPr>
              <a:t>.”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99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4C0AF-EEBF-ECC5-9FD9-AE6339D5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PENAMPAKAN </a:t>
            </a:r>
            <a:br>
              <a:rPr lang="en-US" sz="3600" b="1" dirty="0"/>
            </a:br>
            <a:r>
              <a:rPr lang="en-US" sz="3600" b="1" dirty="0"/>
              <a:t>TUHAN YESUS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79D3-B07C-3E9B-D539-4C04EA61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524721"/>
            <a:ext cx="5921358" cy="3677123"/>
          </a:xfrm>
        </p:spPr>
        <p:txBody>
          <a:bodyPr anchor="ctr">
            <a:normAutofit/>
          </a:bodyPr>
          <a:lstStyle/>
          <a:p>
            <a:r>
              <a:rPr lang="en-US" sz="2000"/>
              <a:t>Terjadi setelah kebangkitanNya dan berlangsung selama 40 hari (Kisah Para Rasul 1:3)</a:t>
            </a:r>
          </a:p>
          <a:p>
            <a:r>
              <a:rPr lang="en-US" sz="2000"/>
              <a:t>Disaksikan oleh lebih dari 500 orang (1 Korintus 15:6)</a:t>
            </a:r>
          </a:p>
          <a:p>
            <a:r>
              <a:rPr lang="en-US" sz="2000"/>
              <a:t>Mula-mula disaksikan oleh Maria yang mengunjungi kuburan Yesus (Yohanes 20:14-18)</a:t>
            </a:r>
          </a:p>
          <a:p>
            <a:r>
              <a:rPr lang="en-US" sz="2000"/>
              <a:t>Kemudian disaksikan oleh murid-murid yang lain saat sedang berkumpul (Yoh. 20:19-23)</a:t>
            </a:r>
          </a:p>
          <a:p>
            <a:r>
              <a:rPr lang="en-US" sz="2000"/>
              <a:t>Terjadi juga berulangkali dalam peristiwa lain (Perjalanan ke Emaus, saat di danau Galilea, sebelum kenaikan ke sorga)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FCBC1-8613-1AA3-1658-704B2A513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8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9D8691-0406-125F-4572-0C3C0FED4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r="16088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4F85C-9032-2E2E-414B-963409E2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3 Tujuan Penampakan Tuhan Yesus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71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68550-EC9C-5CC4-FA41-2FC42D24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/>
              <a:t>1. Membuktikan Dia Bangkit dan Hidup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7FAE-CDE9-20E2-A772-AFC3D996C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901859" cy="3979585"/>
          </a:xfrm>
        </p:spPr>
        <p:txBody>
          <a:bodyPr anchor="ctr">
            <a:noAutofit/>
          </a:bodyPr>
          <a:lstStyle/>
          <a:p>
            <a:r>
              <a:rPr lang="en-US" sz="1800" b="0" i="0" dirty="0">
                <a:effectLst/>
                <a:latin typeface="Inter"/>
              </a:rPr>
              <a:t>37Mereka </a:t>
            </a:r>
            <a:r>
              <a:rPr lang="en-US" sz="1800" b="0" i="0" dirty="0" err="1">
                <a:effectLst/>
                <a:latin typeface="Inter"/>
              </a:rPr>
              <a:t>terkejut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dan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takut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dan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menyangka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bahwa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mereka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melihat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hantu</a:t>
            </a:r>
            <a:r>
              <a:rPr lang="en-US" sz="1800" b="0" i="0" dirty="0">
                <a:effectLst/>
                <a:latin typeface="Inter"/>
              </a:rPr>
              <a:t>. 38Akan </a:t>
            </a:r>
            <a:r>
              <a:rPr lang="en-US" sz="1800" b="0" i="0" dirty="0" err="1">
                <a:effectLst/>
                <a:latin typeface="Inter"/>
              </a:rPr>
              <a:t>tetapi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Ia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berkata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kepada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mereka</a:t>
            </a:r>
            <a:r>
              <a:rPr lang="en-US" sz="1800" b="0" i="0" dirty="0">
                <a:effectLst/>
                <a:latin typeface="Inter"/>
              </a:rPr>
              <a:t>: ”</a:t>
            </a:r>
            <a:r>
              <a:rPr lang="en-US" sz="1800" b="0" i="0" dirty="0" err="1">
                <a:effectLst/>
                <a:latin typeface="Inter"/>
              </a:rPr>
              <a:t>Mengapa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kamu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terkejut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dan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apa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sebabnya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timbul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keragu-raguan</a:t>
            </a:r>
            <a:r>
              <a:rPr lang="en-US" sz="1800" b="0" i="0" dirty="0">
                <a:effectLst/>
                <a:latin typeface="Inter"/>
              </a:rPr>
              <a:t> di </a:t>
            </a:r>
            <a:r>
              <a:rPr lang="en-US" sz="1800" b="0" i="0" dirty="0" err="1">
                <a:effectLst/>
                <a:latin typeface="Inter"/>
              </a:rPr>
              <a:t>dalam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hati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kamu</a:t>
            </a:r>
            <a:r>
              <a:rPr lang="en-US" sz="1800" b="0" i="0" dirty="0">
                <a:effectLst/>
                <a:latin typeface="Inter"/>
              </a:rPr>
              <a:t>? 39Lihatlah </a:t>
            </a:r>
            <a:r>
              <a:rPr lang="en-US" sz="1800" b="0" i="0" dirty="0" err="1">
                <a:effectLst/>
                <a:latin typeface="Inter"/>
              </a:rPr>
              <a:t>tangan</a:t>
            </a:r>
            <a:r>
              <a:rPr lang="en-US" sz="1800" b="0" i="0" dirty="0">
                <a:effectLst/>
                <a:latin typeface="Inter"/>
              </a:rPr>
              <a:t>-Ku </a:t>
            </a:r>
            <a:r>
              <a:rPr lang="en-US" sz="1800" b="0" i="0" dirty="0" err="1">
                <a:effectLst/>
                <a:latin typeface="Inter"/>
              </a:rPr>
              <a:t>dan</a:t>
            </a:r>
            <a:r>
              <a:rPr lang="en-US" sz="1800" b="0" i="0" dirty="0">
                <a:effectLst/>
                <a:latin typeface="Inter"/>
              </a:rPr>
              <a:t> kaki-Ku: </a:t>
            </a:r>
            <a:r>
              <a:rPr lang="en-US" sz="1800" b="0" i="0" dirty="0" err="1">
                <a:effectLst/>
                <a:latin typeface="Inter"/>
              </a:rPr>
              <a:t>Aku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sendirilah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ini</a:t>
            </a:r>
            <a:r>
              <a:rPr lang="en-US" sz="1800" b="0" i="0" dirty="0">
                <a:effectLst/>
                <a:latin typeface="Inter"/>
              </a:rPr>
              <a:t>; </a:t>
            </a:r>
            <a:r>
              <a:rPr lang="en-US" sz="1800" b="0" i="0" dirty="0" err="1">
                <a:effectLst/>
                <a:latin typeface="Inter"/>
              </a:rPr>
              <a:t>rabalah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Aku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dan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lihatlah</a:t>
            </a:r>
            <a:r>
              <a:rPr lang="en-US" sz="1800" b="0" i="0" dirty="0">
                <a:effectLst/>
                <a:latin typeface="Inter"/>
              </a:rPr>
              <a:t>, </a:t>
            </a:r>
            <a:r>
              <a:rPr lang="en-US" sz="1800" b="0" i="0" dirty="0" err="1">
                <a:effectLst/>
                <a:latin typeface="Inter"/>
              </a:rPr>
              <a:t>karena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hantu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tidak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ada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daging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dan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tulangnya</a:t>
            </a:r>
            <a:r>
              <a:rPr lang="en-US" sz="1800" b="0" i="0" dirty="0">
                <a:effectLst/>
                <a:latin typeface="Inter"/>
              </a:rPr>
              <a:t>, </a:t>
            </a:r>
            <a:r>
              <a:rPr lang="en-US" sz="1800" b="0" i="0" dirty="0" err="1">
                <a:effectLst/>
                <a:latin typeface="Inter"/>
              </a:rPr>
              <a:t>seperti</a:t>
            </a:r>
            <a:r>
              <a:rPr lang="en-US" sz="1800" b="0" i="0" dirty="0">
                <a:effectLst/>
                <a:latin typeface="Inter"/>
              </a:rPr>
              <a:t> yang </a:t>
            </a:r>
            <a:r>
              <a:rPr lang="en-US" sz="1800" b="0" i="0" dirty="0" err="1">
                <a:effectLst/>
                <a:latin typeface="Inter"/>
              </a:rPr>
              <a:t>kamu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lihat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ada</a:t>
            </a:r>
            <a:r>
              <a:rPr lang="en-US" sz="1800" b="0" i="0" dirty="0">
                <a:effectLst/>
                <a:latin typeface="Inter"/>
              </a:rPr>
              <a:t> </a:t>
            </a:r>
            <a:r>
              <a:rPr lang="en-US" sz="1800" b="0" i="0" dirty="0" err="1">
                <a:effectLst/>
                <a:latin typeface="Inter"/>
              </a:rPr>
              <a:t>pada</a:t>
            </a:r>
            <a:r>
              <a:rPr lang="en-US" sz="1800" b="0" i="0" dirty="0">
                <a:effectLst/>
                <a:latin typeface="Inter"/>
              </a:rPr>
              <a:t>-Ku.”</a:t>
            </a:r>
          </a:p>
          <a:p>
            <a:endParaRPr lang="en-US" sz="1800" dirty="0">
              <a:latin typeface="Inter"/>
            </a:endParaRPr>
          </a:p>
          <a:p>
            <a:pPr marL="0" indent="0">
              <a:buNone/>
            </a:pPr>
            <a:r>
              <a:rPr lang="en-US" sz="1800" dirty="0">
                <a:latin typeface="Inter"/>
              </a:rPr>
              <a:t>- </a:t>
            </a:r>
            <a:r>
              <a:rPr lang="en-US" sz="1800" dirty="0" err="1">
                <a:latin typeface="Inter"/>
              </a:rPr>
              <a:t>Mereka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meraba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tubuh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Tuhan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Yesus</a:t>
            </a:r>
            <a:endParaRPr lang="en-US" sz="1800" dirty="0">
              <a:latin typeface="Inter"/>
            </a:endParaRPr>
          </a:p>
          <a:p>
            <a:pPr marL="0" indent="0">
              <a:buNone/>
            </a:pPr>
            <a:r>
              <a:rPr lang="en-US" sz="1800" dirty="0">
                <a:latin typeface="Inter"/>
              </a:rPr>
              <a:t>- </a:t>
            </a:r>
            <a:r>
              <a:rPr lang="en-US" sz="1800" dirty="0" err="1">
                <a:latin typeface="Inter"/>
              </a:rPr>
              <a:t>Tuhan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Yesus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makan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ikan</a:t>
            </a:r>
            <a:endParaRPr lang="en-US" sz="1800" dirty="0">
              <a:latin typeface="Inter"/>
            </a:endParaRPr>
          </a:p>
          <a:p>
            <a:pPr marL="0" indent="0">
              <a:buNone/>
            </a:pPr>
            <a:r>
              <a:rPr lang="en-US" sz="1800" dirty="0">
                <a:latin typeface="Inter"/>
              </a:rPr>
              <a:t>- </a:t>
            </a:r>
            <a:r>
              <a:rPr lang="en-US" sz="1800" dirty="0" err="1">
                <a:latin typeface="Inter"/>
              </a:rPr>
              <a:t>Kenapa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Tuhan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Yesus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bisa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tiba-tiba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hadir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dan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tiba-tiba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hilang</a:t>
            </a:r>
            <a:r>
              <a:rPr lang="en-US" sz="1800" dirty="0">
                <a:latin typeface="Inter"/>
              </a:rPr>
              <a:t>?</a:t>
            </a: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738E9-9E04-AC2C-0292-24EC17F94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r="1382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0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Google Sans</vt:lpstr>
      <vt:lpstr>Inter</vt:lpstr>
      <vt:lpstr>Office Theme</vt:lpstr>
      <vt:lpstr>Kuis Alkitab</vt:lpstr>
      <vt:lpstr>Kuis Alkitab</vt:lpstr>
      <vt:lpstr>Ayat Hafalan:</vt:lpstr>
      <vt:lpstr>3 TUJUAN PENAMPAKAN  TUHAN YESUS</vt:lpstr>
      <vt:lpstr>LUKAS 24:36-49</vt:lpstr>
      <vt:lpstr>LUKAS 24:36-49</vt:lpstr>
      <vt:lpstr>PENAMPAKAN  TUHAN YESUS</vt:lpstr>
      <vt:lpstr>3 Tujuan Penampakan Tuhan Yesus</vt:lpstr>
      <vt:lpstr>1. Membuktikan Dia Bangkit dan Hidup</vt:lpstr>
      <vt:lpstr>2. Membuktikan PerkataanNya Benar</vt:lpstr>
      <vt:lpstr>3. Menjadikan Para Murid Sebagai Saksi Hidup</vt:lpstr>
      <vt:lpstr>Implikasi Buat Kita:</vt:lpstr>
      <vt:lpstr>Tuhan Yesus Memberkati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Kuis Alkitab</dc:title>
  <dc:creator>billy tambahani</dc:creator>
  <cp:lastModifiedBy>billy tambahani</cp:lastModifiedBy>
  <cp:revision>2</cp:revision>
  <dcterms:created xsi:type="dcterms:W3CDTF">2024-04-20T16:25:52Z</dcterms:created>
  <dcterms:modified xsi:type="dcterms:W3CDTF">2024-04-21T07:51:20Z</dcterms:modified>
</cp:coreProperties>
</file>